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7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6" autoAdjust="0"/>
    <p:restoredTop sz="94660"/>
  </p:normalViewPr>
  <p:slideViewPr>
    <p:cSldViewPr>
      <p:cViewPr varScale="1">
        <p:scale>
          <a:sx n="68" d="100"/>
          <a:sy n="6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9632" y="888390"/>
            <a:ext cx="64807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 smtClean="0">
                <a:latin typeface="Algerian" pitchFamily="82" charset="0"/>
              </a:rPr>
              <a:t>GLI ANIMALI</a:t>
            </a:r>
          </a:p>
          <a:p>
            <a:pPr algn="ctr"/>
            <a:r>
              <a:rPr lang="it-IT" sz="7200" dirty="0" smtClean="0">
                <a:latin typeface="Algerian" pitchFamily="82" charset="0"/>
              </a:rPr>
              <a:t>NELLE FAVOLE</a:t>
            </a:r>
          </a:p>
          <a:p>
            <a:r>
              <a:rPr lang="it-IT" sz="3200" dirty="0" smtClean="0">
                <a:latin typeface="Algerian" pitchFamily="82" charset="0"/>
              </a:rPr>
              <a:t>             … pregi e difetti</a:t>
            </a:r>
            <a:endParaRPr lang="it-IT" sz="3200" dirty="0">
              <a:latin typeface="Algerian" pitchFamily="82" charset="0"/>
            </a:endParaRPr>
          </a:p>
        </p:txBody>
      </p:sp>
      <p:pic>
        <p:nvPicPr>
          <p:cNvPr id="3" name="Immagine 2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magine 14" descr="rabbit-1601690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60648"/>
            <a:ext cx="10755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 descr="raven-1394560__3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653136"/>
            <a:ext cx="1188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magine 16" descr="turtle-1837565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76672"/>
            <a:ext cx="144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magine 18" descr="dog-1185460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219" y="2996952"/>
            <a:ext cx="178450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5" y="188640"/>
            <a:ext cx="1942534" cy="90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164288" y="404664"/>
            <a:ext cx="175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PAVONE</a:t>
            </a:r>
            <a:endParaRPr lang="it-IT" sz="3200" dirty="0">
              <a:latin typeface="Algerian" pitchFamily="82" charset="0"/>
            </a:endParaRPr>
          </a:p>
        </p:txBody>
      </p:sp>
      <p:pic>
        <p:nvPicPr>
          <p:cNvPr id="9" name="Immagine 8" descr="garden-1741235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648000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395536" y="465487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VANITOSO e SPOCCHIOSO</a:t>
            </a:r>
            <a:endParaRPr lang="it-IT" sz="3600" dirty="0"/>
          </a:p>
        </p:txBody>
      </p:sp>
      <p:pic>
        <p:nvPicPr>
          <p:cNvPr id="12" name="Immagine 1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6948264" y="404664"/>
            <a:ext cx="1882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CICOGNA</a:t>
            </a:r>
            <a:endParaRPr lang="it-IT" sz="3200" dirty="0">
              <a:latin typeface="Algerian" pitchFamily="82" charset="0"/>
            </a:endParaRPr>
          </a:p>
        </p:txBody>
      </p:sp>
      <p:pic>
        <p:nvPicPr>
          <p:cNvPr id="9" name="Immagine 8" descr="stork-1529348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32656"/>
            <a:ext cx="576000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827584" y="465487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ELEGANTE e INTELLIGENTE</a:t>
            </a:r>
            <a:endParaRPr lang="it-IT" sz="3600" dirty="0"/>
          </a:p>
        </p:txBody>
      </p:sp>
      <p:pic>
        <p:nvPicPr>
          <p:cNvPr id="12" name="Immagine 1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151806" y="404664"/>
            <a:ext cx="145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CORVO</a:t>
            </a:r>
            <a:endParaRPr lang="it-IT" sz="3200" dirty="0">
              <a:latin typeface="Algerian" pitchFamily="82" charset="0"/>
            </a:endParaRPr>
          </a:p>
        </p:txBody>
      </p:sp>
      <p:pic>
        <p:nvPicPr>
          <p:cNvPr id="11" name="Immagine 10" descr="crow-881366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931" y="404664"/>
            <a:ext cx="6541325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323528" y="465487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VANITOSO e STOLTO</a:t>
            </a:r>
            <a:endParaRPr lang="it-IT" sz="3600" dirty="0"/>
          </a:p>
        </p:txBody>
      </p:sp>
      <p:pic>
        <p:nvPicPr>
          <p:cNvPr id="12" name="Immagine 1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151806" y="404664"/>
            <a:ext cx="1633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CICALA</a:t>
            </a:r>
            <a:endParaRPr lang="it-IT" sz="3200" dirty="0">
              <a:latin typeface="Algerian" pitchFamily="8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4654877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SUPERFICIALE e IMPREVIDENTE</a:t>
            </a:r>
            <a:endParaRPr lang="it-IT" sz="3600" dirty="0"/>
          </a:p>
        </p:txBody>
      </p:sp>
      <p:pic>
        <p:nvPicPr>
          <p:cNvPr id="12" name="Immagine 11" descr="cicada-908128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1000"/>
            <a:ext cx="648000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151806" y="404664"/>
            <a:ext cx="1669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AQUILA</a:t>
            </a:r>
            <a:endParaRPr lang="it-IT" sz="3200" dirty="0">
              <a:latin typeface="Algerian" pitchFamily="8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4654877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ELEGANTE, INTELLIGENTE, CRUDELE, ORGOGLIOSA</a:t>
            </a:r>
            <a:endParaRPr lang="it-IT" sz="3600" dirty="0"/>
          </a:p>
        </p:txBody>
      </p:sp>
      <p:pic>
        <p:nvPicPr>
          <p:cNvPr id="11" name="Immagine 10" descr="bald-eagle-1624943_960_720.jpg"/>
          <p:cNvPicPr preferRelativeResize="0">
            <a:picLocks/>
          </p:cNvPicPr>
          <p:nvPr/>
        </p:nvPicPr>
        <p:blipFill>
          <a:blip r:embed="rId3" cstate="print"/>
          <a:srcRect l="20469" t="13029" r="10626"/>
          <a:stretch>
            <a:fillRect/>
          </a:stretch>
        </p:blipFill>
        <p:spPr>
          <a:xfrm>
            <a:off x="396256" y="332656"/>
            <a:ext cx="648000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151806" y="404664"/>
            <a:ext cx="1507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GATTO</a:t>
            </a:r>
            <a:endParaRPr lang="it-IT" sz="3200" dirty="0">
              <a:latin typeface="Algerian" pitchFamily="82" charset="0"/>
            </a:endParaRPr>
          </a:p>
        </p:txBody>
      </p:sp>
      <p:pic>
        <p:nvPicPr>
          <p:cNvPr id="11" name="Immagine 10" descr="cat-1803898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648000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323528" y="465487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FURBO,ARRIVISTA e LUSINGATORE</a:t>
            </a:r>
            <a:endParaRPr lang="it-IT" sz="3600" dirty="0"/>
          </a:p>
        </p:txBody>
      </p:sp>
      <p:pic>
        <p:nvPicPr>
          <p:cNvPr id="9" name="Immagine 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151806" y="404664"/>
            <a:ext cx="1176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TOPO</a:t>
            </a:r>
            <a:endParaRPr lang="it-IT" sz="3200" dirty="0">
              <a:latin typeface="Algerian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465487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AGILE e CURIOSO</a:t>
            </a:r>
            <a:endParaRPr lang="it-IT" sz="3600" dirty="0"/>
          </a:p>
        </p:txBody>
      </p:sp>
      <p:pic>
        <p:nvPicPr>
          <p:cNvPr id="9" name="Immagine 8" descr="mouse-1708347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3136"/>
            <a:ext cx="648000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151806" y="404664"/>
            <a:ext cx="1197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GUFO</a:t>
            </a:r>
            <a:endParaRPr lang="it-IT" sz="3200" dirty="0">
              <a:latin typeface="Algerian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465487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SAGGIO e PAZIENTE</a:t>
            </a:r>
            <a:endParaRPr lang="it-IT" sz="3600" dirty="0"/>
          </a:p>
        </p:txBody>
      </p:sp>
      <p:pic>
        <p:nvPicPr>
          <p:cNvPr id="12" name="Immagine 11" descr="owl-6270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56" y="381000"/>
            <a:ext cx="648000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magine 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151806" y="404664"/>
            <a:ext cx="1428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ROSPO</a:t>
            </a:r>
            <a:endParaRPr lang="it-IT" sz="3200" dirty="0">
              <a:latin typeface="Algerian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465487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GOFFO e INADEGUATO</a:t>
            </a:r>
            <a:endParaRPr lang="it-IT" sz="3600" dirty="0"/>
          </a:p>
        </p:txBody>
      </p:sp>
      <p:pic>
        <p:nvPicPr>
          <p:cNvPr id="9" name="Immagine 8" descr="frog-173622_960_720.jpg"/>
          <p:cNvPicPr>
            <a:picLocks noChangeAspect="1"/>
          </p:cNvPicPr>
          <p:nvPr/>
        </p:nvPicPr>
        <p:blipFill>
          <a:blip r:embed="rId3" cstate="print"/>
          <a:srcRect l="17307"/>
          <a:stretch>
            <a:fillRect/>
          </a:stretch>
        </p:blipFill>
        <p:spPr>
          <a:xfrm>
            <a:off x="369630" y="405144"/>
            <a:ext cx="636261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151806" y="404664"/>
            <a:ext cx="992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APE</a:t>
            </a:r>
            <a:endParaRPr lang="it-IT" sz="3200" dirty="0">
              <a:latin typeface="Algerian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465487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OPEROSA, DILIGENTE e PREVIDENTE</a:t>
            </a:r>
            <a:endParaRPr lang="it-IT" sz="3600" dirty="0"/>
          </a:p>
        </p:txBody>
      </p:sp>
      <p:pic>
        <p:nvPicPr>
          <p:cNvPr id="11" name="Immagine 10" descr="bee-1575239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6469891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magine 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27584" y="836712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Gli animali, protagonisti delle favole, hanno caratteristiche umane: parlano e compiono azioni tipiche degli uomini, di cui hanno anche pregi e difetti.</a:t>
            </a:r>
          </a:p>
        </p:txBody>
      </p:sp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899592" y="3861048"/>
            <a:ext cx="4365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err="1" smtClean="0">
                <a:latin typeface="Algerian" pitchFamily="82" charset="0"/>
              </a:rPr>
              <a:t>VeDIAMONE</a:t>
            </a:r>
            <a:r>
              <a:rPr lang="it-IT" sz="3200" dirty="0" smtClean="0">
                <a:latin typeface="Algerian" pitchFamily="82" charset="0"/>
              </a:rPr>
              <a:t> ALCUNI …</a:t>
            </a:r>
            <a:endParaRPr lang="it-IT" sz="3200" dirty="0">
              <a:latin typeface="Algerian" pitchFamily="82" charset="0"/>
            </a:endParaRPr>
          </a:p>
        </p:txBody>
      </p:sp>
      <p:pic>
        <p:nvPicPr>
          <p:cNvPr id="9" name="Immagine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061403" y="404664"/>
            <a:ext cx="1903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FORMICA</a:t>
            </a:r>
            <a:endParaRPr lang="it-IT" sz="3200" dirty="0">
              <a:latin typeface="Algerian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4747210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/>
              <a:t>ORGANIZZATA, INDUSTRIOSA e PREVIDENTE</a:t>
            </a:r>
            <a:endParaRPr lang="it-IT" sz="3000" dirty="0"/>
          </a:p>
        </p:txBody>
      </p:sp>
      <p:pic>
        <p:nvPicPr>
          <p:cNvPr id="9" name="Immagine 8" descr="ant-690109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648000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151806" y="404664"/>
            <a:ext cx="1236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CANE</a:t>
            </a:r>
            <a:endParaRPr lang="it-IT" sz="3200" dirty="0">
              <a:latin typeface="Algerian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465487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AMICHEVOLE, ATTENTO e FEDELE</a:t>
            </a:r>
            <a:endParaRPr lang="it-IT" sz="3600" dirty="0"/>
          </a:p>
        </p:txBody>
      </p:sp>
      <p:pic>
        <p:nvPicPr>
          <p:cNvPr id="9" name="Immagine 8" descr="retriever-348572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443" y="333136"/>
            <a:ext cx="6459813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151806" y="404664"/>
            <a:ext cx="1332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CIGNO</a:t>
            </a:r>
            <a:endParaRPr lang="it-IT" sz="3200" dirty="0">
              <a:latin typeface="Algerian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465487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ELEGANTE e PURO</a:t>
            </a:r>
            <a:endParaRPr lang="it-IT" sz="3600" dirty="0"/>
          </a:p>
        </p:txBody>
      </p:sp>
      <p:pic>
        <p:nvPicPr>
          <p:cNvPr id="11" name="Immagine 10" descr="beautiful-16736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248" y="332656"/>
            <a:ext cx="648000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magine 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inting-1798615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648000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1475656" y="458112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ASTUTA e INGANNATRICE</a:t>
            </a:r>
            <a:endParaRPr lang="it-IT" sz="3600" dirty="0"/>
          </a:p>
        </p:txBody>
      </p:sp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3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3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3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7308304" y="404664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Volpe</a:t>
            </a:r>
            <a:endParaRPr lang="it-IT" sz="3200" dirty="0">
              <a:latin typeface="Algerian" pitchFamily="82" charset="0"/>
            </a:endParaRPr>
          </a:p>
        </p:txBody>
      </p:sp>
      <p:pic>
        <p:nvPicPr>
          <p:cNvPr id="10" name="Immagine 9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75656" y="458112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AGILE ma STOLTA</a:t>
            </a:r>
            <a:endParaRPr lang="it-IT" sz="3600" dirty="0"/>
          </a:p>
        </p:txBody>
      </p:sp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magine 8" descr="rabbit-1882699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123" y="261128"/>
            <a:ext cx="6490141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308304" y="404664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Lepre</a:t>
            </a:r>
            <a:endParaRPr lang="it-IT" sz="3200" dirty="0">
              <a:latin typeface="Algerian" pitchFamily="82" charset="0"/>
            </a:endParaRPr>
          </a:p>
        </p:txBody>
      </p:sp>
      <p:pic>
        <p:nvPicPr>
          <p:cNvPr id="11" name="Immagine 10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308304" y="404664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Leone</a:t>
            </a:r>
            <a:endParaRPr lang="it-IT" sz="3200" dirty="0">
              <a:latin typeface="Algerian" pitchFamily="82" charset="0"/>
            </a:endParaRPr>
          </a:p>
        </p:txBody>
      </p:sp>
      <p:pic>
        <p:nvPicPr>
          <p:cNvPr id="11" name="Immagine 10" descr="lion-1118467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64" y="260648"/>
            <a:ext cx="648000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323528" y="450912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CORAGGIOSO e POTENTE, ma anche</a:t>
            </a:r>
          </a:p>
          <a:p>
            <a:r>
              <a:rPr lang="it-IT" sz="2800" dirty="0" smtClean="0"/>
              <a:t>PREPOTENTE e AVIDO</a:t>
            </a:r>
            <a:endParaRPr lang="it-IT" sz="2800" dirty="0"/>
          </a:p>
        </p:txBody>
      </p:sp>
      <p:pic>
        <p:nvPicPr>
          <p:cNvPr id="12" name="Immagine 1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6948264" y="404664"/>
            <a:ext cx="2026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Algerian" pitchFamily="82" charset="0"/>
              </a:rPr>
              <a:t>tartaruga</a:t>
            </a:r>
            <a:endParaRPr lang="it-IT" sz="2400" dirty="0">
              <a:latin typeface="Algerian" pitchFamily="82" charset="0"/>
            </a:endParaRPr>
          </a:p>
        </p:txBody>
      </p:sp>
      <p:pic>
        <p:nvPicPr>
          <p:cNvPr id="9" name="Immagine 8" descr="tortoise-1232117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3136"/>
            <a:ext cx="648000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467544" y="458112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LENTA, RIFLESSIVA e PAZIENTE</a:t>
            </a:r>
            <a:endParaRPr lang="it-IT" sz="3600" dirty="0"/>
          </a:p>
        </p:txBody>
      </p:sp>
      <p:pic>
        <p:nvPicPr>
          <p:cNvPr id="11" name="Immagine 10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308304" y="404664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asino</a:t>
            </a:r>
            <a:endParaRPr lang="it-IT" sz="3200" dirty="0">
              <a:latin typeface="Algerian" pitchFamily="82" charset="0"/>
            </a:endParaRPr>
          </a:p>
        </p:txBody>
      </p:sp>
      <p:pic>
        <p:nvPicPr>
          <p:cNvPr id="11" name="Immagine 10" descr="donkey-1392250_960_720.jpg"/>
          <p:cNvPicPr>
            <a:picLocks noChangeAspect="1"/>
          </p:cNvPicPr>
          <p:nvPr/>
        </p:nvPicPr>
        <p:blipFill>
          <a:blip r:embed="rId3" cstate="print"/>
          <a:srcRect b="3308"/>
          <a:stretch>
            <a:fillRect/>
          </a:stretch>
        </p:blipFill>
        <p:spPr>
          <a:xfrm>
            <a:off x="395536" y="332656"/>
            <a:ext cx="6480000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539552" y="4726885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COCCIUTO</a:t>
            </a:r>
            <a:endParaRPr lang="it-IT" sz="3600" dirty="0"/>
          </a:p>
        </p:txBody>
      </p:sp>
      <p:pic>
        <p:nvPicPr>
          <p:cNvPr id="12" name="Immagine 1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053261" y="404664"/>
            <a:ext cx="1983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itchFamily="82" charset="0"/>
              </a:rPr>
              <a:t>agnello</a:t>
            </a:r>
            <a:endParaRPr lang="it-IT" sz="3200" dirty="0">
              <a:latin typeface="Algerian" pitchFamily="82" charset="0"/>
            </a:endParaRPr>
          </a:p>
        </p:txBody>
      </p:sp>
      <p:pic>
        <p:nvPicPr>
          <p:cNvPr id="9" name="Immagine 8" descr="schafchen-1399439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6490141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827584" y="465313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MANSUETO e INGENUO</a:t>
            </a:r>
            <a:endParaRPr lang="it-IT" sz="3600" dirty="0"/>
          </a:p>
        </p:txBody>
      </p:sp>
      <p:pic>
        <p:nvPicPr>
          <p:cNvPr id="11" name="Immagine 10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rapbooking-1332468_960_720.png"/>
          <p:cNvPicPr>
            <a:picLocks noChangeAspect="1"/>
          </p:cNvPicPr>
          <p:nvPr/>
        </p:nvPicPr>
        <p:blipFill>
          <a:blip r:embed="rId2" cstate="print"/>
          <a:srcRect l="35300" r="32150" b="40550"/>
          <a:stretch>
            <a:fillRect/>
          </a:stretch>
        </p:blipFill>
        <p:spPr>
          <a:xfrm>
            <a:off x="6444208" y="1944216"/>
            <a:ext cx="2232248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scrapbooking-1332468_960_720.png"/>
          <p:cNvPicPr>
            <a:picLocks noChangeAspect="1"/>
          </p:cNvPicPr>
          <p:nvPr/>
        </p:nvPicPr>
        <p:blipFill>
          <a:blip r:embed="rId2" cstate="print"/>
          <a:srcRect t="64700" r="45800" b="6951"/>
          <a:stretch>
            <a:fillRect/>
          </a:stretch>
        </p:blipFill>
        <p:spPr>
          <a:xfrm>
            <a:off x="1143001" y="5157352"/>
            <a:ext cx="275305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scrapbooking-1332468_960_720.png"/>
          <p:cNvPicPr>
            <a:picLocks noChangeAspect="1"/>
          </p:cNvPicPr>
          <p:nvPr/>
        </p:nvPicPr>
        <p:blipFill>
          <a:blip r:embed="rId2" cstate="print"/>
          <a:srcRect l="55250" t="63650"/>
          <a:stretch>
            <a:fillRect/>
          </a:stretch>
        </p:blipFill>
        <p:spPr>
          <a:xfrm rot="20533237">
            <a:off x="4749520" y="5258133"/>
            <a:ext cx="177275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374751" y="404664"/>
            <a:ext cx="1157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err="1" smtClean="0">
                <a:latin typeface="Algerian" pitchFamily="82" charset="0"/>
              </a:rPr>
              <a:t>lUPo</a:t>
            </a:r>
            <a:endParaRPr lang="it-IT" sz="3200" dirty="0">
              <a:latin typeface="Algerian" pitchFamily="82" charset="0"/>
            </a:endParaRPr>
          </a:p>
        </p:txBody>
      </p:sp>
      <p:pic>
        <p:nvPicPr>
          <p:cNvPr id="11" name="Immagine 10" descr="wolf-1528968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648000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539552" y="465487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AVIDO e ARROGANTE</a:t>
            </a:r>
            <a:endParaRPr lang="it-IT" sz="3600" dirty="0"/>
          </a:p>
        </p:txBody>
      </p:sp>
      <p:pic>
        <p:nvPicPr>
          <p:cNvPr id="12" name="Immagine 1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952" y="6129360"/>
            <a:ext cx="1165520" cy="540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135</Words>
  <Application>Microsoft Office PowerPoint</Application>
  <PresentationFormat>Presentazione su schermo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</dc:creator>
  <cp:lastModifiedBy>marina</cp:lastModifiedBy>
  <cp:revision>41</cp:revision>
  <dcterms:created xsi:type="dcterms:W3CDTF">2016-12-11T23:13:14Z</dcterms:created>
  <dcterms:modified xsi:type="dcterms:W3CDTF">2017-01-14T11:55:04Z</dcterms:modified>
</cp:coreProperties>
</file>